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6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98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7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33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7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1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6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6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1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5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6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B5A6-E350-4989-A06A-74C39D6F501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F98EC9-A0E8-4357-B0E2-2DB863A94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umalatovayaha68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rachoy.educhr.ru/index.php?component=public_custom_pages&amp;page_id=30029405" TargetMode="External"/><Relationship Id="rId2" Type="http://schemas.openxmlformats.org/officeDocument/2006/relationships/hyperlink" Target="https://harachoy.educhr.ru/index.php?component=public_custom_pages&amp;new_id=376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arachoy.educhr.ru/index.php?component=public_custom_pages&amp;new_id=3764" TargetMode="External"/><Relationship Id="rId5" Type="http://schemas.openxmlformats.org/officeDocument/2006/relationships/hyperlink" Target="https://harachoy.educhr.ru/index.php?component=public_custom_pages&amp;new_id=3762" TargetMode="External"/><Relationship Id="rId4" Type="http://schemas.openxmlformats.org/officeDocument/2006/relationships/hyperlink" Target="https://harachoy.educhr.ru/index.php?component=public_custom_pages&amp;new_id=37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CB5C3-88FD-457A-9E5C-181A6B042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320511"/>
            <a:ext cx="9682549" cy="37303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Муниципальное </a:t>
            </a:r>
            <a:r>
              <a:rPr lang="ru-RU" sz="2400" dirty="0">
                <a:latin typeface="Arial Black" panose="020B0A04020102020204" pitchFamily="34" charset="0"/>
              </a:rPr>
              <a:t>бюджетное общеобразовательное учреждение «</a:t>
            </a:r>
            <a:r>
              <a:rPr lang="ru-RU" sz="2400" dirty="0" err="1">
                <a:latin typeface="Arial Black" panose="020B0A04020102020204" pitchFamily="34" charset="0"/>
              </a:rPr>
              <a:t>Харачойская</a:t>
            </a:r>
            <a:r>
              <a:rPr lang="ru-RU" sz="2400" dirty="0">
                <a:latin typeface="Arial Black" panose="020B0A04020102020204" pitchFamily="34" charset="0"/>
              </a:rPr>
              <a:t> СОШ»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Веденский район Чеченская Республика 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BE1CBF-5A60-4CA1-A498-A6F5530BB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706253"/>
            <a:ext cx="7766936" cy="1272618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Портфолио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 участника конкурса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«Навигаторы детства 3.0»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9AFB43-CB30-493E-9886-9AF673BC6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028"/>
            <a:ext cx="12192000" cy="39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8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4AF2-D5CF-4251-8A6E-9482AC35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карта </a:t>
            </a:r>
            <a:r>
              <a:rPr lang="ru-RU" dirty="0" smtClean="0"/>
              <a:t>участника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88896-E1CB-4EE4-96A8-B5547987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2045"/>
            <a:ext cx="8915400" cy="4629177"/>
          </a:xfrm>
        </p:spPr>
        <p:txBody>
          <a:bodyPr/>
          <a:lstStyle/>
          <a:p>
            <a:r>
              <a:rPr lang="ru-RU" dirty="0" err="1" smtClean="0"/>
              <a:t>Умалатова</a:t>
            </a:r>
            <a:r>
              <a:rPr lang="ru-RU" dirty="0" smtClean="0"/>
              <a:t> </a:t>
            </a:r>
            <a:r>
              <a:rPr lang="ru-RU" dirty="0" err="1"/>
              <a:t>Яха</a:t>
            </a:r>
            <a:r>
              <a:rPr lang="ru-RU" dirty="0"/>
              <a:t> </a:t>
            </a:r>
            <a:r>
              <a:rPr lang="ru-RU" dirty="0" err="1" smtClean="0"/>
              <a:t>Дагаевна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Дата рождения: 21.01.1968г</a:t>
            </a:r>
            <a:r>
              <a:rPr lang="ru-RU" dirty="0"/>
              <a:t>.</a:t>
            </a:r>
          </a:p>
          <a:p>
            <a:r>
              <a:rPr lang="ru-RU" dirty="0"/>
              <a:t>Субъект РФ: Чеченская Республика.</a:t>
            </a:r>
          </a:p>
          <a:p>
            <a:r>
              <a:rPr lang="ru-RU" dirty="0"/>
              <a:t>Место работы: Муниципальное бюджетное общеобразовательное учреждение </a:t>
            </a:r>
            <a:r>
              <a:rPr lang="ru-RU" dirty="0" smtClean="0"/>
              <a:t>«</a:t>
            </a:r>
            <a:r>
              <a:rPr lang="ru-RU" dirty="0" err="1"/>
              <a:t>Харачойская</a:t>
            </a:r>
            <a:r>
              <a:rPr lang="ru-RU" dirty="0"/>
              <a:t> СОШ»</a:t>
            </a:r>
          </a:p>
          <a:p>
            <a:r>
              <a:rPr lang="ru-RU" dirty="0"/>
              <a:t>Занимаемая должность согласно трудовому договору: учитель-чеченского языка и литературы.</a:t>
            </a:r>
          </a:p>
          <a:p>
            <a:r>
              <a:rPr lang="ru-RU" dirty="0"/>
              <a:t>Сведения об образовании: среднее </a:t>
            </a:r>
            <a:r>
              <a:rPr lang="ru-RU" dirty="0" smtClean="0"/>
              <a:t>профессиональное </a:t>
            </a:r>
            <a:r>
              <a:rPr lang="ru-RU" dirty="0"/>
              <a:t>образование.</a:t>
            </a:r>
          </a:p>
          <a:p>
            <a:r>
              <a:rPr lang="ru-RU" dirty="0"/>
              <a:t>Квалификация по диплому: учитель начальных классов.</a:t>
            </a:r>
          </a:p>
          <a:p>
            <a:r>
              <a:rPr lang="ru-RU" dirty="0"/>
              <a:t>Стаж работы: 35 лет</a:t>
            </a:r>
          </a:p>
          <a:p>
            <a:r>
              <a:rPr lang="ru-RU" dirty="0"/>
              <a:t>Контактный телефон, </a:t>
            </a:r>
            <a:r>
              <a:rPr lang="en-US" dirty="0"/>
              <a:t>e-mail</a:t>
            </a:r>
            <a:r>
              <a:rPr lang="ru-RU" dirty="0"/>
              <a:t>: 8938 903 11 49. </a:t>
            </a:r>
            <a:r>
              <a:rPr lang="en-US" dirty="0">
                <a:hlinkClick r:id="rId2"/>
              </a:rPr>
              <a:t>umalatovayaha68@mail.ru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3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D6656-0F6F-4EA0-AF73-3A26554E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63951"/>
            <a:ext cx="8911687" cy="6828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Мои </a:t>
            </a:r>
            <a:r>
              <a:rPr lang="ru-RU" dirty="0" smtClean="0"/>
              <a:t>достижения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EAFD467-C00C-4682-8AB5-478D0C041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1" b="11763"/>
          <a:stretch/>
        </p:blipFill>
        <p:spPr>
          <a:xfrm>
            <a:off x="182506" y="1508288"/>
            <a:ext cx="2289772" cy="493964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0D80AB-950F-4E0A-88C2-9350F54A7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1031"/>
          <a:stretch/>
        </p:blipFill>
        <p:spPr>
          <a:xfrm>
            <a:off x="3162202" y="1508288"/>
            <a:ext cx="2571750" cy="49396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ADB269-5D48-42E5-9583-71F91F149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2" b="13340"/>
          <a:stretch/>
        </p:blipFill>
        <p:spPr>
          <a:xfrm>
            <a:off x="6458049" y="1508288"/>
            <a:ext cx="2571750" cy="49396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A36B7E-1F72-4FEE-B537-33341443D5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0475"/>
          <a:stretch/>
        </p:blipFill>
        <p:spPr>
          <a:xfrm>
            <a:off x="9437744" y="1508288"/>
            <a:ext cx="2571750" cy="4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DD6C4-64E3-410B-A2C2-E8A99337BC3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Достижения моих </a:t>
            </a:r>
            <a:r>
              <a:rPr lang="ru-RU" dirty="0" smtClean="0"/>
              <a:t>воспитанников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BD962E-1A53-40BB-A832-9ECFA868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4906" r="12381" b="3527"/>
          <a:stretch/>
        </p:blipFill>
        <p:spPr>
          <a:xfrm>
            <a:off x="302210" y="2205871"/>
            <a:ext cx="2780355" cy="423263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3B5AFC-5B9C-44CD-9BC1-2512B3F90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2848" b="2227"/>
          <a:stretch/>
        </p:blipFill>
        <p:spPr>
          <a:xfrm>
            <a:off x="3205666" y="2205870"/>
            <a:ext cx="2780355" cy="4232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DC5D17-16BC-4F41-A32F-6581F85EF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5870"/>
            <a:ext cx="3044318" cy="42326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A8DD25-3FF6-48B4-B8C3-AD981BDCE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97" y="2205870"/>
            <a:ext cx="2751136" cy="42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559B-5B44-4C9E-B7CA-EADE6F7F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Наши </a:t>
            </a:r>
            <a:r>
              <a:rPr lang="ru-RU" dirty="0" smtClean="0"/>
              <a:t>занятия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7325FF-2B9E-480F-BF16-40F1887FE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06" y="1206500"/>
            <a:ext cx="3459637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FE6418-26D5-4082-9B57-FDC80919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1" y="1174750"/>
            <a:ext cx="3810000" cy="3778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D2AFB1-4948-4B2E-8D11-5C9567A24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85" y="1174750"/>
            <a:ext cx="3292115" cy="381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E6A71D-E26B-4887-B6CC-38457E676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90" y="4345757"/>
            <a:ext cx="2857500" cy="25122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611D3D-DB49-4A23-82E3-F6441094B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4345756"/>
            <a:ext cx="2857500" cy="25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3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31CF2-DABA-42AC-91CF-AFDCEA310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057" y="716437"/>
            <a:ext cx="9515556" cy="5844019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C0DEB3-4638-4178-823A-9FD152714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360218"/>
            <a:ext cx="10756467" cy="6289963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    </a:t>
            </a:r>
            <a:r>
              <a:rPr lang="ru-RU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РАЗРАБОТКИ:</a:t>
            </a:r>
          </a:p>
          <a:p>
            <a:pPr algn="ctr"/>
            <a:endParaRPr lang="ru-RU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мероприятие ко Дню учителя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harachoy.educhr.ru/index.php?component=public_custom_pages&amp;new_id=3760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проекта «Моя малая Родина»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harachoy.educhr.ru/index.php?component=public_custom_pages&amp;page_id=30029405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местности вместе с 1 и 2 группами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harachoy.educhr.ru/index.php?component=public_custom_pages&amp;new_id=3761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 «Сохранение чистоты окружающей среды»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harachoy.educhr.ru/index.php?component=public_custom_pages&amp;new_id=3762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названиями улиц, названных в честь наших героев (беседа)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harachoy.educhr.ru/index.php?component=public_custom_pages&amp;new_id=3762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веселую страну краеведения (экскурсия)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harachoy.educhr.ru/index.php?component=public_custom_pages&amp;new_id=3764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82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171</TotalTime>
  <Words>179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Century Gothic</vt:lpstr>
      <vt:lpstr>Times New Roman</vt:lpstr>
      <vt:lpstr>Wingdings 3</vt:lpstr>
      <vt:lpstr>Легкий дым</vt:lpstr>
      <vt:lpstr>Муниципальное бюджетное общеобразовательное учреждение «Харачойская СОШ» Веденский район Чеченская Республика       </vt:lpstr>
      <vt:lpstr>Информационная карта участника</vt:lpstr>
      <vt:lpstr>Мои достижения</vt:lpstr>
      <vt:lpstr>Достижения моих воспитанников</vt:lpstr>
      <vt:lpstr>Наши занятия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Мунипательное бюджетное общеобразовательное учреждение « </dc:title>
  <dc:creator>halima asamerzaeva</dc:creator>
  <cp:lastModifiedBy>User</cp:lastModifiedBy>
  <cp:revision>13</cp:revision>
  <dcterms:created xsi:type="dcterms:W3CDTF">2023-05-17T16:23:08Z</dcterms:created>
  <dcterms:modified xsi:type="dcterms:W3CDTF">2023-05-18T10:18:30Z</dcterms:modified>
</cp:coreProperties>
</file>